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F6E8469-C7DA-4ACA-8420-1371DD292E7E}" type="datetimeFigureOut">
              <a:rPr lang="en-US" smtClean="0"/>
              <a:pPr/>
              <a:t>4/27/2010</a:t>
            </a:fld>
            <a:endParaRPr lang="en-NZ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NZ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232055A-3503-4791-AB02-42A0C15809C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E8469-C7DA-4ACA-8420-1371DD292E7E}" type="datetimeFigureOut">
              <a:rPr lang="en-US" smtClean="0"/>
              <a:pPr/>
              <a:t>4/27/2010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055A-3503-4791-AB02-42A0C15809C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E8469-C7DA-4ACA-8420-1371DD292E7E}" type="datetimeFigureOut">
              <a:rPr lang="en-US" smtClean="0"/>
              <a:pPr/>
              <a:t>4/27/2010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055A-3503-4791-AB02-42A0C15809C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F6E8469-C7DA-4ACA-8420-1371DD292E7E}" type="datetimeFigureOut">
              <a:rPr lang="en-US" smtClean="0"/>
              <a:pPr/>
              <a:t>4/27/2010</a:t>
            </a:fld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232055A-3503-4791-AB02-42A0C15809CD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F6E8469-C7DA-4ACA-8420-1371DD292E7E}" type="datetimeFigureOut">
              <a:rPr lang="en-US" smtClean="0"/>
              <a:pPr/>
              <a:t>4/27/2010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NZ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232055A-3503-4791-AB02-42A0C15809C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E8469-C7DA-4ACA-8420-1371DD292E7E}" type="datetimeFigureOut">
              <a:rPr lang="en-US" smtClean="0"/>
              <a:pPr/>
              <a:t>4/27/2010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055A-3503-4791-AB02-42A0C15809CD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E8469-C7DA-4ACA-8420-1371DD292E7E}" type="datetimeFigureOut">
              <a:rPr lang="en-US" smtClean="0"/>
              <a:pPr/>
              <a:t>4/27/2010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055A-3503-4791-AB02-42A0C15809CD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F6E8469-C7DA-4ACA-8420-1371DD292E7E}" type="datetimeFigureOut">
              <a:rPr lang="en-US" smtClean="0"/>
              <a:pPr/>
              <a:t>4/27/2010</a:t>
            </a:fld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232055A-3503-4791-AB02-42A0C15809CD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E8469-C7DA-4ACA-8420-1371DD292E7E}" type="datetimeFigureOut">
              <a:rPr lang="en-US" smtClean="0"/>
              <a:pPr/>
              <a:t>4/27/2010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2055A-3503-4791-AB02-42A0C15809C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F6E8469-C7DA-4ACA-8420-1371DD292E7E}" type="datetimeFigureOut">
              <a:rPr lang="en-US" smtClean="0"/>
              <a:pPr/>
              <a:t>4/27/2010</a:t>
            </a:fld>
            <a:endParaRPr lang="en-NZ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232055A-3503-4791-AB02-42A0C15809CD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N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F6E8469-C7DA-4ACA-8420-1371DD292E7E}" type="datetimeFigureOut">
              <a:rPr lang="en-US" smtClean="0"/>
              <a:pPr/>
              <a:t>4/27/2010</a:t>
            </a:fld>
            <a:endParaRPr lang="en-NZ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232055A-3503-4791-AB02-42A0C15809CD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F6E8469-C7DA-4ACA-8420-1371DD292E7E}" type="datetimeFigureOut">
              <a:rPr lang="en-US" smtClean="0"/>
              <a:pPr/>
              <a:t>4/27/2010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NZ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232055A-3503-4791-AB02-42A0C15809CD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Chapter summary feedback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Positive feedback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NZ" dirty="0" smtClean="0"/>
              <a:t>Thank you to most of you for putting a lot of effort into this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Stuff to work on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NZ" dirty="0" smtClean="0"/>
              <a:t>A few of you gave incorrect information in your summaries (I have amended for our website but would like you to correct your own).</a:t>
            </a:r>
          </a:p>
          <a:p>
            <a:pPr>
              <a:buNone/>
            </a:pPr>
            <a:endParaRPr lang="en-NZ" dirty="0" smtClean="0"/>
          </a:p>
          <a:p>
            <a:r>
              <a:rPr lang="en-NZ" u="sng" dirty="0" smtClean="0"/>
              <a:t>Technical stuff we need to address as a class:</a:t>
            </a:r>
          </a:p>
          <a:p>
            <a:pPr>
              <a:buNone/>
            </a:pPr>
            <a:endParaRPr lang="en-NZ" dirty="0" smtClean="0"/>
          </a:p>
          <a:p>
            <a:r>
              <a:rPr lang="en-NZ" dirty="0" smtClean="0"/>
              <a:t>Conjunctions</a:t>
            </a:r>
          </a:p>
          <a:p>
            <a:r>
              <a:rPr lang="en-NZ" dirty="0" smtClean="0"/>
              <a:t>Use of commas</a:t>
            </a:r>
          </a:p>
          <a:p>
            <a:r>
              <a:rPr lang="en-NZ" dirty="0" smtClean="0"/>
              <a:t>The use of the apostrophe!</a:t>
            </a:r>
          </a:p>
          <a:p>
            <a:r>
              <a:rPr lang="en-NZ" dirty="0" smtClean="0"/>
              <a:t>Capital letters</a:t>
            </a:r>
          </a:p>
          <a:p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Conjunctions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NZ" dirty="0" smtClean="0"/>
              <a:t>Are joining words like AND, SO, BUT, BECAUSE, ALTHOUGH and AS.</a:t>
            </a:r>
          </a:p>
          <a:p>
            <a:r>
              <a:rPr lang="en-NZ" dirty="0" smtClean="0"/>
              <a:t>They join phrases in a sentence, </a:t>
            </a:r>
            <a:r>
              <a:rPr lang="en-NZ" dirty="0" err="1" smtClean="0"/>
              <a:t>e.g</a:t>
            </a:r>
            <a:r>
              <a:rPr lang="en-NZ" dirty="0" smtClean="0"/>
              <a:t>:</a:t>
            </a:r>
          </a:p>
          <a:p>
            <a:r>
              <a:rPr lang="en-NZ" dirty="0" smtClean="0"/>
              <a:t>He fell over his bed </a:t>
            </a:r>
            <a:r>
              <a:rPr lang="en-NZ" u="sng" dirty="0" smtClean="0"/>
              <a:t>and</a:t>
            </a:r>
            <a:r>
              <a:rPr lang="en-NZ" dirty="0" smtClean="0"/>
              <a:t> swore at the cat.</a:t>
            </a:r>
          </a:p>
          <a:p>
            <a:r>
              <a:rPr lang="en-NZ" dirty="0" smtClean="0"/>
              <a:t>I wanted to buy potatoes, </a:t>
            </a:r>
            <a:r>
              <a:rPr lang="en-NZ" u="sng" dirty="0" smtClean="0"/>
              <a:t>but</a:t>
            </a:r>
            <a:r>
              <a:rPr lang="en-NZ" dirty="0" smtClean="0"/>
              <a:t> not bread.</a:t>
            </a:r>
          </a:p>
          <a:p>
            <a:r>
              <a:rPr lang="en-NZ" dirty="0" smtClean="0"/>
              <a:t>Vima states she wants to grow her hair </a:t>
            </a:r>
            <a:r>
              <a:rPr lang="en-NZ" u="sng" dirty="0" smtClean="0"/>
              <a:t>and</a:t>
            </a:r>
            <a:r>
              <a:rPr lang="en-NZ" dirty="0" smtClean="0"/>
              <a:t> Juno’s learning stratum follow suit.</a:t>
            </a:r>
          </a:p>
          <a:p>
            <a:r>
              <a:rPr lang="en-NZ" dirty="0" err="1" smtClean="0"/>
              <a:t>Lenna</a:t>
            </a:r>
            <a:r>
              <a:rPr lang="en-NZ" dirty="0" smtClean="0"/>
              <a:t> and Majool chose death, </a:t>
            </a:r>
            <a:r>
              <a:rPr lang="en-NZ" u="sng" dirty="0" smtClean="0"/>
              <a:t>but</a:t>
            </a:r>
            <a:r>
              <a:rPr lang="en-NZ" dirty="0" smtClean="0"/>
              <a:t> Hilto did not.</a:t>
            </a:r>
          </a:p>
          <a:p>
            <a:endParaRPr lang="en-NZ" dirty="0" smtClean="0"/>
          </a:p>
          <a:p>
            <a:r>
              <a:rPr lang="en-NZ" dirty="0" smtClean="0"/>
              <a:t>RULE: Always use a comma before a contraction EXCEPT with ‘and’.</a:t>
            </a:r>
          </a:p>
          <a:p>
            <a:r>
              <a:rPr lang="en-NZ" dirty="0" smtClean="0"/>
              <a:t>Try not to use more than one conjunction per sentence.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commas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NZ" dirty="0" smtClean="0"/>
              <a:t>Use a comma to indicate a breath, or a pause in a sentence. </a:t>
            </a:r>
          </a:p>
          <a:p>
            <a:r>
              <a:rPr lang="en-NZ" dirty="0" smtClean="0"/>
              <a:t>Use one before a conjunction, such as ‘or’ above.</a:t>
            </a:r>
          </a:p>
          <a:p>
            <a:r>
              <a:rPr lang="en-NZ" dirty="0" smtClean="0"/>
              <a:t>Use two to separate supporting ideas. </a:t>
            </a:r>
          </a:p>
          <a:p>
            <a:pPr>
              <a:buNone/>
            </a:pPr>
            <a:r>
              <a:rPr lang="en-NZ" dirty="0" smtClean="0"/>
              <a:t>    </a:t>
            </a:r>
            <a:r>
              <a:rPr lang="en-NZ" dirty="0" err="1" smtClean="0"/>
              <a:t>E.g</a:t>
            </a:r>
            <a:r>
              <a:rPr lang="en-NZ" dirty="0" smtClean="0"/>
              <a:t>: I told him, as he arrived to work, that he was late again!</a:t>
            </a:r>
          </a:p>
          <a:p>
            <a:r>
              <a:rPr lang="en-NZ" dirty="0" smtClean="0"/>
              <a:t>Again, aim not to use too many commas in a sentence.</a:t>
            </a:r>
          </a:p>
          <a:p>
            <a:r>
              <a:rPr lang="en-NZ" dirty="0" smtClean="0"/>
              <a:t>FIND THE ERROR:</a:t>
            </a:r>
          </a:p>
          <a:p>
            <a:r>
              <a:rPr lang="en-NZ" dirty="0" err="1" smtClean="0"/>
              <a:t>Leebar</a:t>
            </a:r>
            <a:r>
              <a:rPr lang="en-NZ" dirty="0" smtClean="0"/>
              <a:t> said, it was high time for change.</a:t>
            </a:r>
          </a:p>
          <a:p>
            <a:r>
              <a:rPr lang="en-NZ" dirty="0" smtClean="0"/>
              <a:t>Sina was not ashamed, and held her head high.</a:t>
            </a:r>
          </a:p>
          <a:p>
            <a:r>
              <a:rPr lang="en-NZ" dirty="0" smtClean="0"/>
              <a:t>She needed time to think, about all the things that had happened.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apostrophes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NZ" dirty="0" smtClean="0"/>
              <a:t>Ownership </a:t>
            </a:r>
            <a:r>
              <a:rPr lang="en-NZ" dirty="0" err="1" smtClean="0"/>
              <a:t>e.g</a:t>
            </a:r>
            <a:r>
              <a:rPr lang="en-NZ" dirty="0" smtClean="0"/>
              <a:t>: </a:t>
            </a:r>
            <a:r>
              <a:rPr lang="en-NZ" dirty="0" err="1" smtClean="0"/>
              <a:t>Vima’s</a:t>
            </a:r>
            <a:r>
              <a:rPr lang="en-NZ" dirty="0" smtClean="0"/>
              <a:t> hair / the students’ books</a:t>
            </a:r>
          </a:p>
          <a:p>
            <a:r>
              <a:rPr lang="en-NZ" dirty="0" smtClean="0"/>
              <a:t>Contraction </a:t>
            </a:r>
            <a:r>
              <a:rPr lang="en-NZ" dirty="0" err="1" smtClean="0"/>
              <a:t>e.g</a:t>
            </a:r>
            <a:r>
              <a:rPr lang="en-NZ" dirty="0" smtClean="0"/>
              <a:t>: I’ll, haven’t, don’t</a:t>
            </a:r>
          </a:p>
          <a:p>
            <a:endParaRPr lang="en-NZ" dirty="0" smtClean="0"/>
          </a:p>
          <a:p>
            <a:r>
              <a:rPr lang="en-NZ" dirty="0" smtClean="0"/>
              <a:t>No apostrophes for plurals </a:t>
            </a:r>
            <a:r>
              <a:rPr lang="en-NZ" dirty="0" err="1" smtClean="0"/>
              <a:t>e.g</a:t>
            </a:r>
            <a:r>
              <a:rPr lang="en-NZ" dirty="0" smtClean="0"/>
              <a:t>: horse’s, UNLESS something belongs to them </a:t>
            </a:r>
            <a:r>
              <a:rPr lang="en-NZ" dirty="0" err="1" smtClean="0"/>
              <a:t>e.g</a:t>
            </a:r>
            <a:r>
              <a:rPr lang="en-NZ" dirty="0" smtClean="0"/>
              <a:t>: horses’ bowls</a:t>
            </a:r>
          </a:p>
          <a:p>
            <a:endParaRPr lang="en-NZ" dirty="0" smtClean="0"/>
          </a:p>
          <a:p>
            <a:r>
              <a:rPr lang="en-NZ" dirty="0" smtClean="0"/>
              <a:t>Don’t put a random apostrophe in whenever you see a word ending in s!  </a:t>
            </a:r>
            <a:r>
              <a:rPr lang="en-NZ" dirty="0" err="1" smtClean="0"/>
              <a:t>E.g</a:t>
            </a:r>
            <a:r>
              <a:rPr lang="en-NZ" dirty="0" smtClean="0"/>
              <a:t>:</a:t>
            </a:r>
          </a:p>
          <a:p>
            <a:r>
              <a:rPr lang="en-NZ" dirty="0" smtClean="0"/>
              <a:t>The gain’s were massive.</a:t>
            </a:r>
          </a:p>
          <a:p>
            <a:r>
              <a:rPr lang="en-NZ" dirty="0" smtClean="0"/>
              <a:t>They had no hair’s on their head’s. </a:t>
            </a:r>
          </a:p>
          <a:p>
            <a:r>
              <a:rPr lang="en-NZ" dirty="0" smtClean="0"/>
              <a:t>The ship’s came to save the </a:t>
            </a:r>
            <a:r>
              <a:rPr lang="en-NZ" dirty="0" err="1" smtClean="0"/>
              <a:t>Tarian’s</a:t>
            </a:r>
            <a:r>
              <a:rPr lang="en-NZ" dirty="0" smtClean="0"/>
              <a:t>.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Capital Letters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NZ" dirty="0" smtClean="0"/>
              <a:t>First letter in a sentence</a:t>
            </a:r>
          </a:p>
          <a:p>
            <a:r>
              <a:rPr lang="en-NZ" dirty="0" smtClean="0"/>
              <a:t>Proper nouns: names of people and places etc</a:t>
            </a:r>
          </a:p>
          <a:p>
            <a:r>
              <a:rPr lang="en-NZ" dirty="0" smtClean="0"/>
              <a:t>The first word of a direct quote</a:t>
            </a:r>
          </a:p>
          <a:p>
            <a:r>
              <a:rPr lang="en-NZ" smtClean="0"/>
              <a:t>Titles of books and films</a:t>
            </a:r>
          </a:p>
          <a:p>
            <a:pPr>
              <a:buNone/>
            </a:pPr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Starters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NZ" dirty="0" smtClean="0"/>
              <a:t>I want to take the first five minutes of most periods to remind you about a particular aspect of English, </a:t>
            </a:r>
            <a:r>
              <a:rPr lang="en-NZ" dirty="0" err="1" smtClean="0"/>
              <a:t>e.g</a:t>
            </a:r>
            <a:r>
              <a:rPr lang="en-NZ" dirty="0" smtClean="0"/>
              <a:t>: apostrophes</a:t>
            </a:r>
          </a:p>
          <a:p>
            <a:r>
              <a:rPr lang="en-NZ" dirty="0" smtClean="0"/>
              <a:t>Once a week we will begin with 10 minutes silent reading or writing – I will give you a creative starter. We will aim to do this </a:t>
            </a:r>
            <a:r>
              <a:rPr lang="en-NZ" smtClean="0"/>
              <a:t>on Thursdays.</a:t>
            </a:r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70</TotalTime>
  <Words>435</Words>
  <Application>Microsoft Office PowerPoint</Application>
  <PresentationFormat>On-screen Show (4:3)</PresentationFormat>
  <Paragraphs>50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Oriel</vt:lpstr>
      <vt:lpstr>Chapter summary feedback</vt:lpstr>
      <vt:lpstr>Positive feedback</vt:lpstr>
      <vt:lpstr>Stuff to work on</vt:lpstr>
      <vt:lpstr>Conjunctions</vt:lpstr>
      <vt:lpstr>commas</vt:lpstr>
      <vt:lpstr>apostrophes</vt:lpstr>
      <vt:lpstr>Capital Letters</vt:lpstr>
      <vt:lpstr>Starters</vt:lpstr>
    </vt:vector>
  </TitlesOfParts>
  <Company>Nayland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summary feedback</dc:title>
  <dc:creator>sharonw</dc:creator>
  <cp:lastModifiedBy>sharonw</cp:lastModifiedBy>
  <cp:revision>10</cp:revision>
  <dcterms:created xsi:type="dcterms:W3CDTF">2010-04-26T04:20:37Z</dcterms:created>
  <dcterms:modified xsi:type="dcterms:W3CDTF">2010-04-26T23:47:41Z</dcterms:modified>
</cp:coreProperties>
</file>